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6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2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8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9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1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89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2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ED62-287A-4BFA-9997-071368F893F1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58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815697"/>
            <a:ext cx="6858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 資訊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109</a:t>
            </a:r>
          </a:p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王皓玄 資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108</a:t>
            </a:r>
          </a:p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 資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108</a:t>
            </a:r>
          </a:p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吳元智 資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108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7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什麼是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Alpha Reverse???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黑白棋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單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人遊戲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2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與電腦對戰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3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簡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單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3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中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等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3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困難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對戰遊戲（網絡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）</a:t>
            </a:r>
            <a:endParaRPr lang="en-US" altLang="zh-CN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zh-TW" dirty="0">
                <a:solidFill>
                  <a:srgbClr val="66FF33"/>
                </a:solidFill>
              </a:rPr>
              <a:t>詳細介紹請點擊</a:t>
            </a:r>
            <a:r>
              <a:rPr lang="zh-CN" altLang="zh-TW" dirty="0" smtClean="0">
                <a:solidFill>
                  <a:srgbClr val="66FF33"/>
                </a:solidFill>
              </a:rPr>
              <a:t>：</a:t>
            </a:r>
            <a:r>
              <a:rPr lang="en-US" altLang="zh-TW" u="sng" dirty="0" smtClean="0">
                <a:hlinkClick r:id="rId3"/>
              </a:rPr>
              <a:t>https</a:t>
            </a:r>
            <a:r>
              <a:rPr lang="en-US" altLang="zh-TW" u="sng" dirty="0">
                <a:hlinkClick r:id="rId3"/>
              </a:rPr>
              <a:t>://github.com/siahuat0727/AlphaReverse</a:t>
            </a:r>
            <a:endParaRPr lang="zh-TW" altLang="zh-TW" dirty="0"/>
          </a:p>
          <a:p>
            <a:pPr lvl="1"/>
            <a:endParaRPr lang="en-US" altLang="zh-CN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endParaRPr lang="en-US" altLang="zh-CN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endParaRPr lang="en-US" altLang="zh-CN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06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工作分配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人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工智慧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(AI)</a:t>
            </a:r>
            <a:r>
              <a:rPr 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 </a:t>
            </a:r>
            <a:r>
              <a:rPr 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棋盤規則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單人遊戲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視窗基本架構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與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AI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連接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棋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盤匯入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對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戰遊戲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視窗基本架構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王皓玄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棋盤匯入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分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數表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吳元智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GUI 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王皓玄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PowerPoint 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吳元智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90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UML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7" y="1825625"/>
            <a:ext cx="7038505" cy="4351338"/>
          </a:xfrm>
        </p:spPr>
      </p:pic>
    </p:spTree>
    <p:extLst>
      <p:ext uri="{BB962C8B-B14F-4D97-AF65-F5344CB8AC3E}">
        <p14:creationId xmlns:p14="http://schemas.microsoft.com/office/powerpoint/2010/main" val="7878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145</Words>
  <Application>Microsoft Office PowerPoint</Application>
  <PresentationFormat>如螢幕大小 (4:3)</PresentationFormat>
  <Paragraphs>29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宋体</vt:lpstr>
      <vt:lpstr>文鼎黑體B</vt:lpstr>
      <vt:lpstr>新細明體</vt:lpstr>
      <vt:lpstr>Arial</vt:lpstr>
      <vt:lpstr>Calibri</vt:lpstr>
      <vt:lpstr>Calibri Light</vt:lpstr>
      <vt:lpstr>Office Theme</vt:lpstr>
      <vt:lpstr>PowerPoint 簡報</vt:lpstr>
      <vt:lpstr>什麼是Alpha Reverse???</vt:lpstr>
      <vt:lpstr>工作分配</vt:lpstr>
      <vt:lpstr>UML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Hoe Yuan Ong</dc:creator>
  <cp:lastModifiedBy>SIAHUAT</cp:lastModifiedBy>
  <cp:revision>4</cp:revision>
  <dcterms:created xsi:type="dcterms:W3CDTF">2017-06-16T01:37:07Z</dcterms:created>
  <dcterms:modified xsi:type="dcterms:W3CDTF">2017-06-18T03:19:50Z</dcterms:modified>
</cp:coreProperties>
</file>